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91" r:id="rId19"/>
    <p:sldId id="290" r:id="rId20"/>
    <p:sldId id="273" r:id="rId21"/>
    <p:sldId id="274" r:id="rId22"/>
    <p:sldId id="275" r:id="rId23"/>
    <p:sldId id="276" r:id="rId24"/>
    <p:sldId id="286" r:id="rId25"/>
    <p:sldId id="287" r:id="rId26"/>
    <p:sldId id="285" r:id="rId27"/>
    <p:sldId id="289" r:id="rId28"/>
    <p:sldId id="288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9755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959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72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32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64426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91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08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14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8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652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765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98D278E-B4D8-4BE5-A5E8-CA6F6CE10BA6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EAC7BA9-AE79-4865-93E8-C9DCB600730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124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abrielLin2022/GabrielLin2022.github.i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2DB9DC-675A-4FA4-9DAB-C8AB6667ABCD}"/>
              </a:ext>
            </a:extLst>
          </p:cNvPr>
          <p:cNvSpPr/>
          <p:nvPr/>
        </p:nvSpPr>
        <p:spPr>
          <a:xfrm>
            <a:off x="4999995" y="3244334"/>
            <a:ext cx="219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>
                <a:solidFill>
                  <a:srgbClr val="402B0A"/>
                </a:solidFill>
                <a:effectLst/>
              </a:rPr>
              <a:t>Nathan-702.</a:t>
            </a:r>
            <a:r>
              <a:rPr lang="en-US" altLang="zh-TW" b="0" i="0" dirty="0">
                <a:solidFill>
                  <a:srgbClr val="402B0A"/>
                </a:solidFill>
                <a:effectLst/>
                <a:hlinkClick r:id="rId2"/>
              </a:rPr>
              <a:t>github.io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C3E784-6A6E-4C6C-9B73-492092C6A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F27E860-B3C7-458D-8C0C-16828D32B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0" y="0"/>
            <a:ext cx="11499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1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4656581" y="39842"/>
            <a:ext cx="37369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編寫</a:t>
            </a:r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HTML</a:t>
            </a:r>
            <a:endParaRPr lang="zh-TW" altLang="en-US" sz="6600" dirty="0">
              <a:latin typeface="Tw Cen MT (標題)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9E7627-64EA-4DE0-BC64-19272F404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7839"/>
            <a:ext cx="11506200" cy="570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95FBA9F-CE14-40CA-8F77-D4A1C9079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1D292D-EDDA-42ED-8A65-5C1C9C139E93}"/>
              </a:ext>
            </a:extLst>
          </p:cNvPr>
          <p:cNvSpPr txBox="1"/>
          <p:nvPr/>
        </p:nvSpPr>
        <p:spPr>
          <a:xfrm>
            <a:off x="8835858" y="2426677"/>
            <a:ext cx="9100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Tw Cen MT (標題)"/>
                <a:ea typeface="標楷體" panose="03000509000000000000" pitchFamily="65" charset="-120"/>
              </a:rPr>
              <a:t>主頁</a:t>
            </a:r>
            <a:endParaRPr lang="en-US" altLang="zh-TW" sz="3600" dirty="0">
              <a:latin typeface="Tw Cen MT (標題)"/>
              <a:ea typeface="標楷體" panose="03000509000000000000" pitchFamily="65" charset="-12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Tw Cen MT (標題)"/>
                <a:ea typeface="標楷體" panose="03000509000000000000" pitchFamily="65" charset="-120"/>
              </a:rPr>
              <a:t>最新消息</a:t>
            </a:r>
            <a:endParaRPr lang="en-US" altLang="zh-TW" sz="3600" dirty="0">
              <a:latin typeface="Tw Cen MT (標題)"/>
              <a:ea typeface="標楷體" panose="03000509000000000000" pitchFamily="65" charset="-12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Tw Cen MT (標題)"/>
                <a:ea typeface="標楷體" panose="03000509000000000000" pitchFamily="65" charset="-120"/>
              </a:rPr>
              <a:t>相關服務</a:t>
            </a:r>
            <a:endParaRPr lang="en-US" altLang="zh-TW" sz="3600" dirty="0">
              <a:latin typeface="Tw Cen MT (標題)"/>
              <a:ea typeface="標楷體" panose="03000509000000000000" pitchFamily="65" charset="-12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Tw Cen MT (標題)"/>
                <a:ea typeface="標楷體" panose="03000509000000000000" pitchFamily="65" charset="-120"/>
              </a:rPr>
              <a:t>聯絡我們</a:t>
            </a:r>
            <a:endParaRPr lang="en-US" altLang="zh-TW" sz="3600" dirty="0">
              <a:latin typeface="Tw Cen MT (標題)"/>
              <a:ea typeface="標楷體" panose="03000509000000000000" pitchFamily="65" charset="-12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w Cen MT (標題)"/>
                <a:ea typeface="標楷體" panose="03000509000000000000" pitchFamily="65" charset="-120"/>
              </a:rPr>
              <a:t>Vue</a:t>
            </a:r>
            <a:r>
              <a:rPr lang="zh-TW" altLang="en-US" sz="3600" dirty="0">
                <a:latin typeface="Tw Cen MT (標題)"/>
                <a:ea typeface="標楷體" panose="03000509000000000000" pitchFamily="65" charset="-120"/>
              </a:rPr>
              <a:t>作品</a:t>
            </a:r>
            <a:endParaRPr lang="en-US" altLang="zh-TW" sz="3600" dirty="0">
              <a:latin typeface="Tw Cen MT (標題)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693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2BA099A-6CF9-45AB-BBC1-646528E37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0"/>
            <a:ext cx="1148861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8FD2C8-1798-4819-B0F3-395F71EAD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1150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09B5AB1-48C4-4754-9460-01E4F535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4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7EBAC0-796E-4A89-8794-9F5221B76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3392972" y="39842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主頁投影片效果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D5D69A-742F-43E7-831F-ACF1528FB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1263101"/>
            <a:ext cx="11488615" cy="55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68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1586653-0539-4B84-8F6D-697A7272D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4656581" y="3984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介簡內容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6C43E7-0BF5-4A65-B6FC-8AC9A594E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1" y="1147838"/>
            <a:ext cx="11488689" cy="567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1063380" y="0"/>
            <a:ext cx="105272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+mj-ea"/>
              </a:rPr>
              <a:t>題目</a:t>
            </a:r>
            <a:r>
              <a:rPr lang="en-US" altLang="zh-TW" sz="6600" dirty="0">
                <a:latin typeface="Tw Cen MT (標題)"/>
                <a:ea typeface="+mj-ea"/>
              </a:rPr>
              <a:t>:</a:t>
            </a:r>
            <a:r>
              <a:rPr lang="zh-TW" altLang="en-US" sz="6600" dirty="0">
                <a:latin typeface="Tw Cen MT (標題)"/>
                <a:ea typeface="+mj-ea"/>
              </a:rPr>
              <a:t>向全世界展現表達藝術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06FBAA-9DDD-4F73-98C0-60C22682E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4" y="1167749"/>
            <a:ext cx="11479305" cy="569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53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FE80783-CF99-433B-A410-B539400F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0"/>
            <a:ext cx="1148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7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2533987" y="39839"/>
            <a:ext cx="7827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FONT</a:t>
            </a:r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 </a:t>
            </a:r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AWESOME</a:t>
            </a:r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網站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BEB008-57E1-4AA5-8551-93234DC35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9" y="1147835"/>
            <a:ext cx="11481171" cy="57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67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2533987" y="39839"/>
            <a:ext cx="7827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使用</a:t>
            </a:r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FONT</a:t>
            </a:r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 </a:t>
            </a:r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AWESOME</a:t>
            </a:r>
            <a:endParaRPr lang="zh-TW" altLang="en-US" sz="6600" dirty="0">
              <a:latin typeface="Tw Cen MT (標題)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C58D21-936D-4C19-83A8-9F44E9A7A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6" y="1195851"/>
            <a:ext cx="11488614" cy="24233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7813D4-6FD7-45B5-BB10-018E69D5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6" y="4034872"/>
            <a:ext cx="11488614" cy="2259040"/>
          </a:xfrm>
          <a:prstGeom prst="rect">
            <a:avLst/>
          </a:prstGeom>
        </p:spPr>
      </p:pic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97927748-AFBA-4CE7-B647-51C52F89C2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32583" y="3305910"/>
            <a:ext cx="2303589" cy="20870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328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4666451" y="466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我的團隊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448F06-3D26-4170-8C2D-0A66E1AB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7836"/>
            <a:ext cx="11506200" cy="57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6A5D32C-2C84-45E9-B63F-97266221C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12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232894-8C05-40FF-9AFF-C57E42443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42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3963066" y="39839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相關服務說明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515A83-5926-41AD-8F96-97219968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147835"/>
            <a:ext cx="11506200" cy="574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33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3DF3728-9C15-414E-AE70-09C93EB77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70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4666451" y="3983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商品販售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D1B606-7E8F-4355-B6E2-2B1CE6B8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10" y="1147835"/>
            <a:ext cx="11480890" cy="57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32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B06C2C0-0B75-4FB4-8605-C96CD39DE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7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4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3208703" y="228599"/>
            <a:ext cx="53284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 </a:t>
            </a:r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Bootstrap</a:t>
            </a:r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網站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8293D9-065C-4731-9A4D-E0408B999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2" y="1618660"/>
            <a:ext cx="11501237" cy="52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3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6FF4BB-3DB1-4EB4-B8DE-D0316BCB5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4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E5944A7-A59B-4C22-965C-CB9A8FFCA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4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132C43-4A8D-4696-8BDE-F1778A021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5336506" y="39839"/>
            <a:ext cx="22300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EMAIL</a:t>
            </a:r>
            <a:endParaRPr lang="zh-TW" altLang="en-US" sz="6600" dirty="0">
              <a:latin typeface="Tw Cen MT (標題)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404CCD-58A4-46FB-B212-9D89F303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0" y="1147834"/>
            <a:ext cx="11486040" cy="57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61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B39EA7-DDC3-442C-83CD-6A6BD1D75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1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4791378" y="39839"/>
            <a:ext cx="30066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FOOTER</a:t>
            </a:r>
            <a:endParaRPr lang="zh-TW" altLang="en-US" sz="6600" dirty="0">
              <a:latin typeface="Tw Cen MT (標題)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C79765-C161-43E8-A0B7-C79D3BFA9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" y="2368633"/>
            <a:ext cx="11488615" cy="22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6C801F3-6974-4C2E-A666-32C44D26F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5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2540312" y="246184"/>
            <a:ext cx="70212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使用框架 </a:t>
            </a:r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Bootstrap</a:t>
            </a:r>
            <a:endParaRPr lang="zh-TW" altLang="en-US" sz="6600" dirty="0">
              <a:latin typeface="Tw Cen MT (標題)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A9597D-16E9-480A-A745-402C681BB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2" y="3065334"/>
            <a:ext cx="11497058" cy="12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11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2540312" y="246184"/>
            <a:ext cx="77973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GOOGLE FONTS</a:t>
            </a:r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網站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314E22-188A-4AFC-8FAF-D81EED79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1588590"/>
            <a:ext cx="11488615" cy="52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1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2540312" y="246184"/>
            <a:ext cx="8031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使用 </a:t>
            </a:r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GOOGLE FONTS</a:t>
            </a:r>
            <a:endParaRPr lang="zh-TW" altLang="en-US" sz="6600" dirty="0">
              <a:latin typeface="Tw Cen MT (標題)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DB09AB-E476-4AF3-900A-9F2EC95B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92140"/>
            <a:ext cx="11506200" cy="2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3208532" y="316524"/>
            <a:ext cx="61806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使用響應式</a:t>
            </a:r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RWD</a:t>
            </a:r>
            <a:endParaRPr lang="zh-TW" altLang="en-US" sz="6600" dirty="0">
              <a:latin typeface="Tw Cen MT (標題)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AD0343-B851-433B-8EC0-3836573B5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8" y="2336699"/>
            <a:ext cx="11494772" cy="16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6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6AED32-D36A-4594-A872-64C27A153291}"/>
              </a:ext>
            </a:extLst>
          </p:cNvPr>
          <p:cNvSpPr txBox="1"/>
          <p:nvPr/>
        </p:nvSpPr>
        <p:spPr>
          <a:xfrm>
            <a:off x="4656581" y="39842"/>
            <a:ext cx="3235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latin typeface="Tw Cen MT (標題)"/>
                <a:ea typeface="標楷體" panose="03000509000000000000" pitchFamily="65" charset="-120"/>
              </a:rPr>
              <a:t>編寫</a:t>
            </a:r>
            <a:r>
              <a:rPr lang="en-US" altLang="zh-TW" sz="6600" dirty="0">
                <a:latin typeface="Tw Cen MT (標題)"/>
                <a:ea typeface="標楷體" panose="03000509000000000000" pitchFamily="65" charset="-120"/>
              </a:rPr>
              <a:t>CSS</a:t>
            </a:r>
            <a:endParaRPr lang="zh-TW" altLang="en-US" sz="6600" dirty="0">
              <a:latin typeface="Tw Cen MT (標題)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3D7DF2-8B76-4108-B612-434CD0FD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" y="1167590"/>
            <a:ext cx="11493984" cy="56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2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63DCEF-32C7-4E74-9445-EC846A6AD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9" y="0"/>
            <a:ext cx="11497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3612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100</TotalTime>
  <Words>64</Words>
  <Application>Microsoft Office PowerPoint</Application>
  <PresentationFormat>寬螢幕</PresentationFormat>
  <Paragraphs>23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Tw Cen MT (標題)</vt:lpstr>
      <vt:lpstr>微軟正黑體</vt:lpstr>
      <vt:lpstr>標楷體</vt:lpstr>
      <vt:lpstr>Arial</vt:lpstr>
      <vt:lpstr>Franklin Gothic Book</vt:lpstr>
      <vt:lpstr>裁剪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88693</dc:creator>
  <cp:lastModifiedBy>88693</cp:lastModifiedBy>
  <cp:revision>11</cp:revision>
  <dcterms:created xsi:type="dcterms:W3CDTF">2023-06-25T05:19:18Z</dcterms:created>
  <dcterms:modified xsi:type="dcterms:W3CDTF">2023-06-25T06:59:31Z</dcterms:modified>
</cp:coreProperties>
</file>